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586"/>
  </p:normalViewPr>
  <p:slideViewPr>
    <p:cSldViewPr snapToGrid="0" snapToObjects="1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FAF7C-2B30-504B-9F3F-7C2E6733F3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7BE6DE-CC36-CD48-A424-3A2C2F8C33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AD490-4365-7145-9B19-6209F3C0F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DC851-B038-9445-AFFF-58FBDA9F6613}" type="datetimeFigureOut">
              <a:rPr lang="en-US" smtClean="0"/>
              <a:t>3/29/21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62F441-AC4F-B243-8739-82C645234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D6785A-A6B6-3141-9D81-0D5A66684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503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21747-208D-1643-A8BB-4AB4A2258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7BD8D6-41C0-684C-9DBC-C1B5A6BB9C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2F0C2E-903E-2E49-8634-733BD60C1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DC851-B038-9445-AFFF-58FBDA9F6613}" type="datetimeFigureOut">
              <a:rPr lang="en-US" smtClean="0"/>
              <a:t>3/29/21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F3D73-227C-C540-80B6-F13DE294D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999CE-F6CA-D946-B258-54142027E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783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E19939-8588-194D-BC37-D0044A5FDC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373B29-FB88-7349-8C21-D998909FDE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72A62-4615-C34E-84D3-533A08A72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DC851-B038-9445-AFFF-58FBDA9F6613}" type="datetimeFigureOut">
              <a:rPr lang="en-US" smtClean="0"/>
              <a:t>3/29/21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AD307-FBFE-EF4B-8DF6-BEB61C34F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15C416-E2C4-5646-96D5-83FA27942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488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596E6-144A-0344-983F-E35067951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3FAB2-DF3D-AB4F-919A-1B8C90E3A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BFB283-1ACB-CD47-AB8D-C1DC85CFF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DC851-B038-9445-AFFF-58FBDA9F6613}" type="datetimeFigureOut">
              <a:rPr lang="en-US" smtClean="0"/>
              <a:t>3/29/21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E3F14-7641-4447-888C-5E1CFC502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B8236-88B8-2342-B46E-67DFBAA37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738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65B7F-4190-3149-B902-FEFE205CB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A2C4DB-A832-3041-9D2A-D7CE442FF2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03CF1E-BB3C-8B47-8AA7-F22A31788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DC851-B038-9445-AFFF-58FBDA9F6613}" type="datetimeFigureOut">
              <a:rPr lang="en-US" smtClean="0"/>
              <a:t>3/29/21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12F69-DF69-E841-AA9D-DFB538C1B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C7007-8CFD-AC41-96E0-C3567689C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61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F7E5B-6257-9143-9CEC-B50C5AEAD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1B7227-3F2E-7C4D-AE21-8770BA7D29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A4190D-A6D9-054B-BAEA-CDDFA8B39C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3625EA-5C80-444C-B9FF-F2B52A05C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DC851-B038-9445-AFFF-58FBDA9F6613}" type="datetimeFigureOut">
              <a:rPr lang="en-US" smtClean="0"/>
              <a:t>3/29/21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EF9DBC-1AC5-3B4F-B2A0-1BD8C0CDB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3BBFC2-F852-2E48-92D7-E8D1BE7FF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692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FB0CC-5806-1D45-B5DA-FE6E87937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585EC6-AC6E-2945-9366-76C7AB0688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83213E-AD2A-C640-9D3A-CDD14ECF7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506375-9682-104E-B373-DF2A10C799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071827-2012-774E-889C-950ACEBBDC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0047B7-4656-204A-8390-7BA56B16E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DC851-B038-9445-AFFF-58FBDA9F6613}" type="datetimeFigureOut">
              <a:rPr lang="en-US" smtClean="0"/>
              <a:t>3/29/21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71CE42-A058-BA4E-B716-531B8C6B3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79B3FC-D8B8-9941-AE21-8AC267458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868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0FC11-42E7-7F4D-A72D-A5D9C3711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386DA1-1581-7544-BC6E-9FFCCEF5F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DC851-B038-9445-AFFF-58FBDA9F6613}" type="datetimeFigureOut">
              <a:rPr lang="en-US" smtClean="0"/>
              <a:t>3/29/21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FD9174-4667-E24A-8E99-0E5ABD12D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3963C1-CE18-E64E-91E1-58A084FD6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46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5A9E81-77C0-E947-8C9A-B705866D3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DC851-B038-9445-AFFF-58FBDA9F6613}" type="datetimeFigureOut">
              <a:rPr lang="en-US" smtClean="0"/>
              <a:t>3/29/21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940CF6-330B-8B4E-B9BE-0237CDCB4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8C1179-23B1-4940-ABEC-6F2AA6E34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948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FBA92-C750-0246-839F-BC33F4890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01D8A-70DF-904F-B72A-326AC1597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04C9FD-57DD-4C4D-9260-FE89DBCF00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91F6E4-1F99-F047-8C8E-D646C2A1A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DC851-B038-9445-AFFF-58FBDA9F6613}" type="datetimeFigureOut">
              <a:rPr lang="en-US" smtClean="0"/>
              <a:t>3/29/21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BDE1D5-8297-0242-885B-0DC2ECE62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208162-0B70-E044-B62E-9F9D6667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969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3D017-7BCE-084A-B393-CC81074D2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C43B22-B7AC-B64B-891D-DA4D28850A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DDA00B-1F0E-4E41-A313-6A9DE5E27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F8ED29-3980-214F-92EB-FE90ABCC0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DC851-B038-9445-AFFF-58FBDA9F6613}" type="datetimeFigureOut">
              <a:rPr lang="en-US" smtClean="0"/>
              <a:t>3/29/21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4C5EC3-61AE-1644-9EF4-86FE26943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A8B0D-6664-7E40-A83A-E63F3E421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038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304CDF-D305-8B4B-A39A-86656A503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2A0557-7B39-7E48-BB7C-BF357CA157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2AD7ED-3D58-FC47-B18E-5623011D44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ADC851-B038-9445-AFFF-58FBDA9F6613}" type="datetimeFigureOut">
              <a:rPr lang="en-US" smtClean="0"/>
              <a:t>3/29/21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A8D0C4-BE8D-AA41-9F04-8A97D9C27B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FDFA8-4BB3-5C4A-848A-5D1FE25017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503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12C9164-AF28-0B45-B1D4-5BD025ED5719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Times" pitchFamily="2" charset="0"/>
              </a:rPr>
              <a:t> </a:t>
            </a:r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018AB9F-BDB2-D541-A2D5-EC3928E826D9}"/>
              </a:ext>
            </a:extLst>
          </p:cNvPr>
          <p:cNvCxnSpPr/>
          <p:nvPr/>
        </p:nvCxnSpPr>
        <p:spPr>
          <a:xfrm>
            <a:off x="5144225" y="3267484"/>
            <a:ext cx="0" cy="1070491"/>
          </a:xfrm>
          <a:prstGeom prst="straightConnector1">
            <a:avLst/>
          </a:prstGeom>
          <a:ln w="5715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A8964A1-9247-C74B-B8C4-38FD275AD3E8}"/>
              </a:ext>
            </a:extLst>
          </p:cNvPr>
          <p:cNvCxnSpPr/>
          <p:nvPr/>
        </p:nvCxnSpPr>
        <p:spPr>
          <a:xfrm>
            <a:off x="4618298" y="3773347"/>
            <a:ext cx="1099595" cy="0"/>
          </a:xfrm>
          <a:prstGeom prst="straightConnector1">
            <a:avLst/>
          </a:prstGeom>
          <a:ln w="5715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2">
            <a:extLst>
              <a:ext uri="{FF2B5EF4-FFF2-40B4-BE49-F238E27FC236}">
                <a16:creationId xmlns:a16="http://schemas.microsoft.com/office/drawing/2014/main" id="{E0890467-92E3-9146-9C79-EB68AB0D50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163" y="978416"/>
            <a:ext cx="6527800" cy="527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6F80525-E318-5A44-841D-72BEC732D097}"/>
              </a:ext>
            </a:extLst>
          </p:cNvPr>
          <p:cNvCxnSpPr/>
          <p:nvPr/>
        </p:nvCxnSpPr>
        <p:spPr>
          <a:xfrm>
            <a:off x="2829288" y="3452150"/>
            <a:ext cx="0" cy="1070491"/>
          </a:xfrm>
          <a:prstGeom prst="straightConnector1">
            <a:avLst/>
          </a:prstGeom>
          <a:ln w="5715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C531EB4-E4A8-5348-8D30-D690513401E2}"/>
              </a:ext>
            </a:extLst>
          </p:cNvPr>
          <p:cNvCxnSpPr/>
          <p:nvPr/>
        </p:nvCxnSpPr>
        <p:spPr>
          <a:xfrm>
            <a:off x="2303361" y="3958013"/>
            <a:ext cx="1099595" cy="0"/>
          </a:xfrm>
          <a:prstGeom prst="straightConnector1">
            <a:avLst/>
          </a:prstGeom>
          <a:ln w="5715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4EFCF83-327B-2948-B976-076DD16F2A97}"/>
              </a:ext>
            </a:extLst>
          </p:cNvPr>
          <p:cNvGrpSpPr/>
          <p:nvPr/>
        </p:nvGrpSpPr>
        <p:grpSpPr>
          <a:xfrm>
            <a:off x="7460624" y="843348"/>
            <a:ext cx="4391852" cy="4801314"/>
            <a:chOff x="7517937" y="-3"/>
            <a:chExt cx="4391852" cy="480131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6FC588C-11E6-0043-8659-F240F366232F}"/>
                </a:ext>
              </a:extLst>
            </p:cNvPr>
            <p:cNvSpPr txBox="1"/>
            <p:nvPr/>
          </p:nvSpPr>
          <p:spPr>
            <a:xfrm>
              <a:off x="7559315" y="-3"/>
              <a:ext cx="4350474" cy="48013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D-Pad:</a:t>
              </a:r>
            </a:p>
            <a:p>
              <a:r>
                <a:rPr lang="en-US" dirty="0"/>
                <a:t>    Up = Face camera forward</a:t>
              </a:r>
            </a:p>
            <a:p>
              <a:r>
                <a:rPr lang="en-US" dirty="0"/>
                <a:t>    Right = Face camera right</a:t>
              </a:r>
            </a:p>
            <a:p>
              <a:r>
                <a:rPr lang="en-US" dirty="0"/>
                <a:t>    Left = Face camera left</a:t>
              </a:r>
            </a:p>
            <a:p>
              <a:r>
                <a:rPr lang="en-US" dirty="0"/>
                <a:t>    Down = Face camera backward</a:t>
              </a:r>
            </a:p>
            <a:p>
              <a:endParaRPr lang="en-US" dirty="0"/>
            </a:p>
            <a:p>
              <a:r>
                <a:rPr lang="en-US" dirty="0"/>
                <a:t>`.       Open claw</a:t>
              </a:r>
            </a:p>
            <a:p>
              <a:endParaRPr lang="en-US" dirty="0"/>
            </a:p>
            <a:p>
              <a:r>
                <a:rPr lang="en-US" dirty="0"/>
                <a:t>          Close claw</a:t>
              </a:r>
            </a:p>
            <a:p>
              <a:endParaRPr lang="en-US" dirty="0"/>
            </a:p>
            <a:p>
              <a:r>
                <a:rPr lang="en-US" dirty="0"/>
                <a:t>          Move arm up</a:t>
              </a:r>
            </a:p>
            <a:p>
              <a:endParaRPr lang="en-US" dirty="0"/>
            </a:p>
            <a:p>
              <a:r>
                <a:rPr lang="en-US" dirty="0"/>
                <a:t>          Move arm down</a:t>
              </a:r>
            </a:p>
            <a:p>
              <a:endParaRPr lang="en-US" dirty="0"/>
            </a:p>
            <a:p>
              <a:r>
                <a:rPr lang="en-US" dirty="0"/>
                <a:t>          Quit simulation/disconnect from robot </a:t>
              </a:r>
            </a:p>
            <a:p>
              <a:endParaRPr lang="en-US" dirty="0"/>
            </a:p>
            <a:p>
              <a:r>
                <a:rPr lang="en-US" dirty="0"/>
                <a:t>          Enter autonomous mode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012AB66-5D25-C34B-809A-D5599DA593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17937" y="1605298"/>
              <a:ext cx="540504" cy="461942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8BBD10CD-2A29-FC47-9B95-7AF283C6BE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59315" y="2135352"/>
              <a:ext cx="461941" cy="48289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BF9E0E7-10FC-B94F-B149-74CA39DDE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59314" y="2731316"/>
              <a:ext cx="461942" cy="483428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BCF9BD9C-2465-194D-B0B5-CF6BC371BE1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573200" y="3327818"/>
              <a:ext cx="448056" cy="448056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137EC42C-CBFF-1D42-AA37-4363AFACE6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582603" y="3888948"/>
              <a:ext cx="438653" cy="394711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ED39D74B-E376-DC40-A143-C790E8EBB0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582603" y="4396733"/>
              <a:ext cx="439597" cy="351678"/>
            </a:xfrm>
            <a:prstGeom prst="rect">
              <a:avLst/>
            </a:prstGeom>
          </p:spPr>
        </p:pic>
      </p:grp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A970FF5-E363-7842-B0C5-47B9498B9485}"/>
              </a:ext>
            </a:extLst>
          </p:cNvPr>
          <p:cNvCxnSpPr>
            <a:cxnSpLocks/>
          </p:cNvCxnSpPr>
          <p:nvPr/>
        </p:nvCxnSpPr>
        <p:spPr>
          <a:xfrm>
            <a:off x="1875099" y="1261641"/>
            <a:ext cx="162046" cy="53243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C97C407-B69A-BD45-9CBC-E4A5BC7740DE}"/>
              </a:ext>
            </a:extLst>
          </p:cNvPr>
          <p:cNvCxnSpPr>
            <a:cxnSpLocks/>
          </p:cNvCxnSpPr>
          <p:nvPr/>
        </p:nvCxnSpPr>
        <p:spPr>
          <a:xfrm flipH="1">
            <a:off x="5453606" y="1365813"/>
            <a:ext cx="136966" cy="46440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A6ECF48E-4564-A244-84F7-2858BC1E08D6}"/>
              </a:ext>
            </a:extLst>
          </p:cNvPr>
          <p:cNvSpPr txBox="1"/>
          <p:nvPr/>
        </p:nvSpPr>
        <p:spPr>
          <a:xfrm>
            <a:off x="4662251" y="1014198"/>
            <a:ext cx="2111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Zero-point turn right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F08514D-DDAD-E64B-9CE2-12BA2FE3264D}"/>
              </a:ext>
            </a:extLst>
          </p:cNvPr>
          <p:cNvSpPr txBox="1"/>
          <p:nvPr/>
        </p:nvSpPr>
        <p:spPr>
          <a:xfrm>
            <a:off x="842975" y="843348"/>
            <a:ext cx="1986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Zero-point turn left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509221F-2B20-DB44-9FB2-8FB0B6E349F6}"/>
              </a:ext>
            </a:extLst>
          </p:cNvPr>
          <p:cNvSpPr txBox="1"/>
          <p:nvPr/>
        </p:nvSpPr>
        <p:spPr>
          <a:xfrm>
            <a:off x="2037145" y="4694591"/>
            <a:ext cx="1910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 drive control</a:t>
            </a:r>
          </a:p>
        </p:txBody>
      </p:sp>
    </p:spTree>
    <p:extLst>
      <p:ext uri="{BB962C8B-B14F-4D97-AF65-F5344CB8AC3E}">
        <p14:creationId xmlns:p14="http://schemas.microsoft.com/office/powerpoint/2010/main" val="17819053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61</Words>
  <Application>Microsoft Macintosh PowerPoint</Application>
  <PresentationFormat>Widescreen</PresentationFormat>
  <Paragraphs>21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Witherell, Taylor</dc:creator>
  <cp:lastModifiedBy>Witherell, Taylor</cp:lastModifiedBy>
  <cp:revision>2</cp:revision>
  <dcterms:created xsi:type="dcterms:W3CDTF">2021-03-29T18:25:33Z</dcterms:created>
  <dcterms:modified xsi:type="dcterms:W3CDTF">2021-03-29T18:45:54Z</dcterms:modified>
</cp:coreProperties>
</file>

<file path=docProps/thumbnail.jpeg>
</file>